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8" r:id="rId2"/>
    <p:sldId id="269" r:id="rId3"/>
    <p:sldId id="262" r:id="rId4"/>
    <p:sldId id="265" r:id="rId5"/>
    <p:sldId id="256" r:id="rId6"/>
    <p:sldId id="257" r:id="rId7"/>
    <p:sldId id="258" r:id="rId8"/>
    <p:sldId id="259" r:id="rId9"/>
    <p:sldId id="260" r:id="rId10"/>
    <p:sldId id="261" r:id="rId11"/>
    <p:sldId id="272" r:id="rId12"/>
    <p:sldId id="271" r:id="rId13"/>
    <p:sldId id="27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450" autoAdjust="0"/>
  </p:normalViewPr>
  <p:slideViewPr>
    <p:cSldViewPr>
      <p:cViewPr varScale="1">
        <p:scale>
          <a:sx n="72" d="100"/>
          <a:sy n="72" d="100"/>
        </p:scale>
        <p:origin x="-151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238EBA-2A95-4323-8CA6-F03481823EB1}"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AC2085E7-2BCF-48F4-A8A4-5A574BA975DB}">
      <dgm:prSet phldrT="[Text]"/>
      <dgm:spPr/>
      <dgm:t>
        <a:bodyPr/>
        <a:lstStyle/>
        <a:p>
          <a:r>
            <a:rPr lang="en-US" dirty="0">
              <a:solidFill>
                <a:schemeClr val="bg1"/>
              </a:solidFill>
            </a:rPr>
            <a:t>V</a:t>
          </a:r>
        </a:p>
      </dgm:t>
    </dgm:pt>
    <dgm:pt modelId="{AB529767-E22E-448B-804E-3F907F9A05D6}" type="sibTrans" cxnId="{41F062AC-3499-4F02-AFE5-949A24F066EF}">
      <dgm:prSet/>
      <dgm:spPr/>
      <dgm:t>
        <a:bodyPr/>
        <a:lstStyle/>
        <a:p>
          <a:endParaRPr lang="en-US"/>
        </a:p>
      </dgm:t>
    </dgm:pt>
    <dgm:pt modelId="{0FCA8225-2405-4F05-AE70-3569B5E9917A}" type="parTrans" cxnId="{41F062AC-3499-4F02-AFE5-949A24F066EF}">
      <dgm:prSet/>
      <dgm:spPr/>
      <dgm:t>
        <a:bodyPr/>
        <a:lstStyle/>
        <a:p>
          <a:endParaRPr lang="en-US"/>
        </a:p>
      </dgm:t>
    </dgm:pt>
    <dgm:pt modelId="{8AA6A555-F4B5-489D-ADD5-7FDDA705870F}">
      <dgm:prSet phldrT="[Text]"/>
      <dgm:spPr/>
      <dgm:t>
        <a:bodyPr/>
        <a:lstStyle/>
        <a:p>
          <a:r>
            <a:rPr lang="en-US" dirty="0">
              <a:solidFill>
                <a:schemeClr val="bg1"/>
              </a:solidFill>
            </a:rPr>
            <a:t>V</a:t>
          </a:r>
        </a:p>
      </dgm:t>
    </dgm:pt>
    <dgm:pt modelId="{8A3A473A-4F98-44D3-A916-0030687B4B0D}" type="sibTrans" cxnId="{4F94CECB-1159-4219-A591-4D84DCC56B89}">
      <dgm:prSet/>
      <dgm:spPr/>
      <dgm:t>
        <a:bodyPr/>
        <a:lstStyle/>
        <a:p>
          <a:endParaRPr lang="en-US"/>
        </a:p>
      </dgm:t>
    </dgm:pt>
    <dgm:pt modelId="{201ABFAC-D2FF-4961-9033-1C370D3F8B98}" type="parTrans" cxnId="{4F94CECB-1159-4219-A591-4D84DCC56B89}">
      <dgm:prSet/>
      <dgm:spPr/>
      <dgm:t>
        <a:bodyPr/>
        <a:lstStyle/>
        <a:p>
          <a:endParaRPr lang="en-US"/>
        </a:p>
      </dgm:t>
    </dgm:pt>
    <dgm:pt modelId="{D95EB39F-BF42-4550-B7D5-E39A62C2C07D}">
      <dgm:prSet phldrT="[Text]"/>
      <dgm:spPr/>
      <dgm:t>
        <a:bodyPr/>
        <a:lstStyle/>
        <a:p>
          <a:r>
            <a:rPr lang="en-US" dirty="0">
              <a:solidFill>
                <a:schemeClr val="bg1"/>
              </a:solidFill>
            </a:rPr>
            <a:t>V</a:t>
          </a:r>
        </a:p>
      </dgm:t>
    </dgm:pt>
    <dgm:pt modelId="{2C317907-C040-4E97-B3F6-FFEBD9D36AB5}" type="sibTrans" cxnId="{FFB0F681-0989-49C5-88B2-A2C2ABF933BC}">
      <dgm:prSet/>
      <dgm:spPr/>
      <dgm:t>
        <a:bodyPr/>
        <a:lstStyle/>
        <a:p>
          <a:endParaRPr lang="en-US"/>
        </a:p>
      </dgm:t>
    </dgm:pt>
    <dgm:pt modelId="{33AF3FE2-89F3-4084-9BA5-A9295E136587}" type="parTrans" cxnId="{FFB0F681-0989-49C5-88B2-A2C2ABF933BC}">
      <dgm:prSet/>
      <dgm:spPr/>
      <dgm:t>
        <a:bodyPr/>
        <a:lstStyle/>
        <a:p>
          <a:endParaRPr lang="en-US"/>
        </a:p>
      </dgm:t>
    </dgm:pt>
    <dgm:pt modelId="{58FE238A-C60B-4A3D-A866-C76C7B4B3F7A}">
      <dgm:prSet phldrT="[Text]"/>
      <dgm:spPr/>
      <dgm:t>
        <a:bodyPr/>
        <a:lstStyle/>
        <a:p>
          <a:r>
            <a:rPr lang="en-US" dirty="0">
              <a:solidFill>
                <a:schemeClr val="bg1"/>
              </a:solidFill>
            </a:rPr>
            <a:t>V</a:t>
          </a:r>
        </a:p>
      </dgm:t>
    </dgm:pt>
    <dgm:pt modelId="{BDF75B96-00AA-4776-B6CF-DFF9F576CE86}" type="sibTrans" cxnId="{8F0873CB-A254-480B-8235-7EF32087C77B}">
      <dgm:prSet/>
      <dgm:spPr/>
      <dgm:t>
        <a:bodyPr/>
        <a:lstStyle/>
        <a:p>
          <a:endParaRPr lang="en-US"/>
        </a:p>
      </dgm:t>
    </dgm:pt>
    <dgm:pt modelId="{9C873BEF-B8CC-4055-8AE1-85FC6140D515}" type="parTrans" cxnId="{8F0873CB-A254-480B-8235-7EF32087C77B}">
      <dgm:prSet/>
      <dgm:spPr/>
      <dgm:t>
        <a:bodyPr/>
        <a:lstStyle/>
        <a:p>
          <a:endParaRPr lang="en-US"/>
        </a:p>
      </dgm:t>
    </dgm:pt>
    <dgm:pt modelId="{38387874-0DC5-4233-8827-B932EA257D73}">
      <dgm:prSet phldrT="[Text]"/>
      <dgm:spPr/>
      <dgm:t>
        <a:bodyPr/>
        <a:lstStyle/>
        <a:p>
          <a:r>
            <a:rPr lang="en-US" dirty="0">
              <a:solidFill>
                <a:schemeClr val="bg1"/>
              </a:solidFill>
            </a:rPr>
            <a:t>V</a:t>
          </a:r>
        </a:p>
      </dgm:t>
    </dgm:pt>
    <dgm:pt modelId="{F5895F0F-A717-4FDF-ADBA-D9E6368BEEFD}" type="sibTrans" cxnId="{4997038E-FEA8-480F-A94D-B0CE33A2F4F4}">
      <dgm:prSet/>
      <dgm:spPr/>
      <dgm:t>
        <a:bodyPr/>
        <a:lstStyle/>
        <a:p>
          <a:endParaRPr lang="en-US"/>
        </a:p>
      </dgm:t>
    </dgm:pt>
    <dgm:pt modelId="{AB152B81-4222-4E63-A1AB-6166F982D89D}" type="parTrans" cxnId="{4997038E-FEA8-480F-A94D-B0CE33A2F4F4}">
      <dgm:prSet/>
      <dgm:spPr/>
      <dgm:t>
        <a:bodyPr/>
        <a:lstStyle/>
        <a:p>
          <a:endParaRPr lang="en-US"/>
        </a:p>
      </dgm:t>
    </dgm:pt>
    <dgm:pt modelId="{C07B901E-4F0E-4C3B-8E63-17390399A6EF}" type="pres">
      <dgm:prSet presAssocID="{7C238EBA-2A95-4323-8CA6-F03481823EB1}" presName="cycle" presStyleCnt="0">
        <dgm:presLayoutVars>
          <dgm:dir/>
          <dgm:resizeHandles val="exact"/>
        </dgm:presLayoutVars>
      </dgm:prSet>
      <dgm:spPr/>
      <dgm:t>
        <a:bodyPr/>
        <a:lstStyle/>
        <a:p>
          <a:endParaRPr lang="en-US"/>
        </a:p>
      </dgm:t>
    </dgm:pt>
    <dgm:pt modelId="{C740FDEE-2676-4A34-BF31-8DA8D33A2883}" type="pres">
      <dgm:prSet presAssocID="{38387874-0DC5-4233-8827-B932EA257D73}" presName="dummy" presStyleCnt="0"/>
      <dgm:spPr/>
    </dgm:pt>
    <dgm:pt modelId="{B3262BBF-1EFB-493D-A227-2D04AFF23849}" type="pres">
      <dgm:prSet presAssocID="{38387874-0DC5-4233-8827-B932EA257D73}" presName="node" presStyleLbl="revTx" presStyleIdx="0" presStyleCnt="5">
        <dgm:presLayoutVars>
          <dgm:bulletEnabled val="1"/>
        </dgm:presLayoutVars>
      </dgm:prSet>
      <dgm:spPr/>
      <dgm:t>
        <a:bodyPr/>
        <a:lstStyle/>
        <a:p>
          <a:endParaRPr lang="en-US"/>
        </a:p>
      </dgm:t>
    </dgm:pt>
    <dgm:pt modelId="{914C2186-8169-4837-AAA1-6BFEC12929C3}" type="pres">
      <dgm:prSet presAssocID="{F5895F0F-A717-4FDF-ADBA-D9E6368BEEFD}" presName="sibTrans" presStyleLbl="node1" presStyleIdx="0" presStyleCnt="5" custAng="18741624" custFlipHor="1" custScaleX="89887" custScaleY="99077" custLinFactNeighborX="-22440" custLinFactNeighborY="-8337"/>
      <dgm:spPr/>
      <dgm:t>
        <a:bodyPr/>
        <a:lstStyle/>
        <a:p>
          <a:endParaRPr lang="en-US"/>
        </a:p>
      </dgm:t>
    </dgm:pt>
    <dgm:pt modelId="{643409BF-C31D-488E-A4D9-67A8B3C8C997}" type="pres">
      <dgm:prSet presAssocID="{58FE238A-C60B-4A3D-A866-C76C7B4B3F7A}" presName="dummy" presStyleCnt="0"/>
      <dgm:spPr/>
    </dgm:pt>
    <dgm:pt modelId="{7C83BA86-D0A9-46C4-8B97-4E5CF484A57A}" type="pres">
      <dgm:prSet presAssocID="{58FE238A-C60B-4A3D-A866-C76C7B4B3F7A}" presName="node" presStyleLbl="revTx" presStyleIdx="1" presStyleCnt="5">
        <dgm:presLayoutVars>
          <dgm:bulletEnabled val="1"/>
        </dgm:presLayoutVars>
      </dgm:prSet>
      <dgm:spPr/>
      <dgm:t>
        <a:bodyPr/>
        <a:lstStyle/>
        <a:p>
          <a:endParaRPr lang="en-US"/>
        </a:p>
      </dgm:t>
    </dgm:pt>
    <dgm:pt modelId="{EC50B419-4384-471B-8246-3EF0EF78E709}" type="pres">
      <dgm:prSet presAssocID="{BDF75B96-00AA-4776-B6CF-DFF9F576CE86}" presName="sibTrans" presStyleLbl="node1" presStyleIdx="1" presStyleCnt="5" custAng="705844" custFlipHor="1" custScaleX="86324" custScaleY="77817" custLinFactNeighborX="-13186" custLinFactNeighborY="40190"/>
      <dgm:spPr/>
      <dgm:t>
        <a:bodyPr/>
        <a:lstStyle/>
        <a:p>
          <a:endParaRPr lang="en-US"/>
        </a:p>
      </dgm:t>
    </dgm:pt>
    <dgm:pt modelId="{8D37FC1D-316A-419E-8594-10B9EAEE52D9}" type="pres">
      <dgm:prSet presAssocID="{D95EB39F-BF42-4550-B7D5-E39A62C2C07D}" presName="dummy" presStyleCnt="0"/>
      <dgm:spPr/>
    </dgm:pt>
    <dgm:pt modelId="{CD34A391-2393-4DC6-AE5F-C39706817B04}" type="pres">
      <dgm:prSet presAssocID="{D95EB39F-BF42-4550-B7D5-E39A62C2C07D}" presName="node" presStyleLbl="revTx" presStyleIdx="2" presStyleCnt="5">
        <dgm:presLayoutVars>
          <dgm:bulletEnabled val="1"/>
        </dgm:presLayoutVars>
      </dgm:prSet>
      <dgm:spPr/>
      <dgm:t>
        <a:bodyPr/>
        <a:lstStyle/>
        <a:p>
          <a:endParaRPr lang="en-US"/>
        </a:p>
      </dgm:t>
    </dgm:pt>
    <dgm:pt modelId="{36DEAD3F-6CBD-47DB-A6ED-6B1DB0900E55}" type="pres">
      <dgm:prSet presAssocID="{2C317907-C040-4E97-B3F6-FFEBD9D36AB5}" presName="sibTrans" presStyleLbl="node1" presStyleIdx="2" presStyleCnt="5" custAng="21189087" custFlipHor="1" custScaleX="76773" custScaleY="79809" custLinFactNeighborX="28294" custLinFactNeighborY="38760"/>
      <dgm:spPr/>
      <dgm:t>
        <a:bodyPr/>
        <a:lstStyle/>
        <a:p>
          <a:endParaRPr lang="en-US"/>
        </a:p>
      </dgm:t>
    </dgm:pt>
    <dgm:pt modelId="{34A9D4CC-E7A5-47F3-A892-38681523C42C}" type="pres">
      <dgm:prSet presAssocID="{8AA6A555-F4B5-489D-ADD5-7FDDA705870F}" presName="dummy" presStyleCnt="0"/>
      <dgm:spPr/>
    </dgm:pt>
    <dgm:pt modelId="{E98DC9CD-526F-42FB-BB31-BA8FFF193B6E}" type="pres">
      <dgm:prSet presAssocID="{8AA6A555-F4B5-489D-ADD5-7FDDA705870F}" presName="node" presStyleLbl="revTx" presStyleIdx="3" presStyleCnt="5">
        <dgm:presLayoutVars>
          <dgm:bulletEnabled val="1"/>
        </dgm:presLayoutVars>
      </dgm:prSet>
      <dgm:spPr/>
      <dgm:t>
        <a:bodyPr/>
        <a:lstStyle/>
        <a:p>
          <a:endParaRPr lang="en-US"/>
        </a:p>
      </dgm:t>
    </dgm:pt>
    <dgm:pt modelId="{9657DF3E-9CD3-49CC-9E47-722F5E46DAC7}" type="pres">
      <dgm:prSet presAssocID="{8A3A473A-4F98-44D3-A916-0030687B4B0D}" presName="sibTrans" presStyleLbl="node1" presStyleIdx="3" presStyleCnt="5" custAng="20698637" custFlipHor="1" custScaleX="72706" custScaleY="92228" custLinFactNeighborX="46144" custLinFactNeighborY="23483"/>
      <dgm:spPr/>
      <dgm:t>
        <a:bodyPr/>
        <a:lstStyle/>
        <a:p>
          <a:endParaRPr lang="en-US"/>
        </a:p>
      </dgm:t>
    </dgm:pt>
    <dgm:pt modelId="{C1770C8D-6D33-40E2-A79A-678FC9D70882}" type="pres">
      <dgm:prSet presAssocID="{AC2085E7-2BCF-48F4-A8A4-5A574BA975DB}" presName="dummy" presStyleCnt="0"/>
      <dgm:spPr/>
    </dgm:pt>
    <dgm:pt modelId="{BD3A25CF-BC88-467A-AF6A-145D29A3ADA4}" type="pres">
      <dgm:prSet presAssocID="{AC2085E7-2BCF-48F4-A8A4-5A574BA975DB}" presName="node" presStyleLbl="revTx" presStyleIdx="4" presStyleCnt="5">
        <dgm:presLayoutVars>
          <dgm:bulletEnabled val="1"/>
        </dgm:presLayoutVars>
      </dgm:prSet>
      <dgm:spPr/>
      <dgm:t>
        <a:bodyPr/>
        <a:lstStyle/>
        <a:p>
          <a:endParaRPr lang="en-US"/>
        </a:p>
      </dgm:t>
    </dgm:pt>
    <dgm:pt modelId="{5634E7CB-7260-45DC-AA91-3D543CA32E58}" type="pres">
      <dgm:prSet presAssocID="{AB529767-E22E-448B-804E-3F907F9A05D6}" presName="sibTrans" presStyleLbl="node1" presStyleIdx="4" presStyleCnt="5" custAng="20033895" custFlipHor="1" custScaleX="92935" custScaleY="86371" custLinFactNeighborX="30576" custLinFactNeighborY="-10402"/>
      <dgm:spPr/>
      <dgm:t>
        <a:bodyPr/>
        <a:lstStyle/>
        <a:p>
          <a:endParaRPr lang="en-US"/>
        </a:p>
      </dgm:t>
    </dgm:pt>
  </dgm:ptLst>
  <dgm:cxnLst>
    <dgm:cxn modelId="{4E2E312F-595F-4ABE-A62C-E4110AD0AA75}" type="presOf" srcId="{2C317907-C040-4E97-B3F6-FFEBD9D36AB5}" destId="{36DEAD3F-6CBD-47DB-A6ED-6B1DB0900E55}" srcOrd="0" destOrd="0" presId="urn:microsoft.com/office/officeart/2005/8/layout/cycle1"/>
    <dgm:cxn modelId="{FFB0F681-0989-49C5-88B2-A2C2ABF933BC}" srcId="{7C238EBA-2A95-4323-8CA6-F03481823EB1}" destId="{D95EB39F-BF42-4550-B7D5-E39A62C2C07D}" srcOrd="2" destOrd="0" parTransId="{33AF3FE2-89F3-4084-9BA5-A9295E136587}" sibTransId="{2C317907-C040-4E97-B3F6-FFEBD9D36AB5}"/>
    <dgm:cxn modelId="{BA290951-9A0E-4748-A0D4-4CE361F991B5}" type="presOf" srcId="{F5895F0F-A717-4FDF-ADBA-D9E6368BEEFD}" destId="{914C2186-8169-4837-AAA1-6BFEC12929C3}" srcOrd="0" destOrd="0" presId="urn:microsoft.com/office/officeart/2005/8/layout/cycle1"/>
    <dgm:cxn modelId="{41F062AC-3499-4F02-AFE5-949A24F066EF}" srcId="{7C238EBA-2A95-4323-8CA6-F03481823EB1}" destId="{AC2085E7-2BCF-48F4-A8A4-5A574BA975DB}" srcOrd="4" destOrd="0" parTransId="{0FCA8225-2405-4F05-AE70-3569B5E9917A}" sibTransId="{AB529767-E22E-448B-804E-3F907F9A05D6}"/>
    <dgm:cxn modelId="{2D6EC4F1-889F-4734-835B-ED601D6885C6}" type="presOf" srcId="{8AA6A555-F4B5-489D-ADD5-7FDDA705870F}" destId="{E98DC9CD-526F-42FB-BB31-BA8FFF193B6E}" srcOrd="0" destOrd="0" presId="urn:microsoft.com/office/officeart/2005/8/layout/cycle1"/>
    <dgm:cxn modelId="{4F94CECB-1159-4219-A591-4D84DCC56B89}" srcId="{7C238EBA-2A95-4323-8CA6-F03481823EB1}" destId="{8AA6A555-F4B5-489D-ADD5-7FDDA705870F}" srcOrd="3" destOrd="0" parTransId="{201ABFAC-D2FF-4961-9033-1C370D3F8B98}" sibTransId="{8A3A473A-4F98-44D3-A916-0030687B4B0D}"/>
    <dgm:cxn modelId="{09A569D2-3A72-484A-86FD-35F0E5FFF95D}" type="presOf" srcId="{D95EB39F-BF42-4550-B7D5-E39A62C2C07D}" destId="{CD34A391-2393-4DC6-AE5F-C39706817B04}" srcOrd="0" destOrd="0" presId="urn:microsoft.com/office/officeart/2005/8/layout/cycle1"/>
    <dgm:cxn modelId="{2409A3F8-67CE-40DA-9A56-2C68450BC713}" type="presOf" srcId="{AC2085E7-2BCF-48F4-A8A4-5A574BA975DB}" destId="{BD3A25CF-BC88-467A-AF6A-145D29A3ADA4}" srcOrd="0" destOrd="0" presId="urn:microsoft.com/office/officeart/2005/8/layout/cycle1"/>
    <dgm:cxn modelId="{EF342FB8-4D60-44BE-822B-D518307F2F37}" type="presOf" srcId="{AB529767-E22E-448B-804E-3F907F9A05D6}" destId="{5634E7CB-7260-45DC-AA91-3D543CA32E58}" srcOrd="0" destOrd="0" presId="urn:microsoft.com/office/officeart/2005/8/layout/cycle1"/>
    <dgm:cxn modelId="{8F0873CB-A254-480B-8235-7EF32087C77B}" srcId="{7C238EBA-2A95-4323-8CA6-F03481823EB1}" destId="{58FE238A-C60B-4A3D-A866-C76C7B4B3F7A}" srcOrd="1" destOrd="0" parTransId="{9C873BEF-B8CC-4055-8AE1-85FC6140D515}" sibTransId="{BDF75B96-00AA-4776-B6CF-DFF9F576CE86}"/>
    <dgm:cxn modelId="{DCE5BDCA-EDEB-4F09-A823-7B2BC333EF34}" type="presOf" srcId="{7C238EBA-2A95-4323-8CA6-F03481823EB1}" destId="{C07B901E-4F0E-4C3B-8E63-17390399A6EF}" srcOrd="0" destOrd="0" presId="urn:microsoft.com/office/officeart/2005/8/layout/cycle1"/>
    <dgm:cxn modelId="{F25062FC-72EF-4965-99E0-E060C34471BA}" type="presOf" srcId="{58FE238A-C60B-4A3D-A866-C76C7B4B3F7A}" destId="{7C83BA86-D0A9-46C4-8B97-4E5CF484A57A}" srcOrd="0" destOrd="0" presId="urn:microsoft.com/office/officeart/2005/8/layout/cycle1"/>
    <dgm:cxn modelId="{A237D506-8C40-46F1-9123-FAC886984474}" type="presOf" srcId="{8A3A473A-4F98-44D3-A916-0030687B4B0D}" destId="{9657DF3E-9CD3-49CC-9E47-722F5E46DAC7}" srcOrd="0" destOrd="0" presId="urn:microsoft.com/office/officeart/2005/8/layout/cycle1"/>
    <dgm:cxn modelId="{4997038E-FEA8-480F-A94D-B0CE33A2F4F4}" srcId="{7C238EBA-2A95-4323-8CA6-F03481823EB1}" destId="{38387874-0DC5-4233-8827-B932EA257D73}" srcOrd="0" destOrd="0" parTransId="{AB152B81-4222-4E63-A1AB-6166F982D89D}" sibTransId="{F5895F0F-A717-4FDF-ADBA-D9E6368BEEFD}"/>
    <dgm:cxn modelId="{BB840C14-A9C4-4438-B7EE-E75F6CEC7EA3}" type="presOf" srcId="{BDF75B96-00AA-4776-B6CF-DFF9F576CE86}" destId="{EC50B419-4384-471B-8246-3EF0EF78E709}" srcOrd="0" destOrd="0" presId="urn:microsoft.com/office/officeart/2005/8/layout/cycle1"/>
    <dgm:cxn modelId="{9D953EAC-CD03-4276-BBFB-DE92C314017C}" type="presOf" srcId="{38387874-0DC5-4233-8827-B932EA257D73}" destId="{B3262BBF-1EFB-493D-A227-2D04AFF23849}" srcOrd="0" destOrd="0" presId="urn:microsoft.com/office/officeart/2005/8/layout/cycle1"/>
    <dgm:cxn modelId="{8A3FCCE1-50B7-4DAA-BEB2-568E4B484D16}" type="presParOf" srcId="{C07B901E-4F0E-4C3B-8E63-17390399A6EF}" destId="{C740FDEE-2676-4A34-BF31-8DA8D33A2883}" srcOrd="0" destOrd="0" presId="urn:microsoft.com/office/officeart/2005/8/layout/cycle1"/>
    <dgm:cxn modelId="{5B796B2D-0C87-4390-A7C1-AFE3F6B7EF9A}" type="presParOf" srcId="{C07B901E-4F0E-4C3B-8E63-17390399A6EF}" destId="{B3262BBF-1EFB-493D-A227-2D04AFF23849}" srcOrd="1" destOrd="0" presId="urn:microsoft.com/office/officeart/2005/8/layout/cycle1"/>
    <dgm:cxn modelId="{AE5AE5B3-0D3C-4283-B2BF-35EE7E8090B5}" type="presParOf" srcId="{C07B901E-4F0E-4C3B-8E63-17390399A6EF}" destId="{914C2186-8169-4837-AAA1-6BFEC12929C3}" srcOrd="2" destOrd="0" presId="urn:microsoft.com/office/officeart/2005/8/layout/cycle1"/>
    <dgm:cxn modelId="{DF87FCD5-DF2E-4DD7-B5AD-812E4A42FD7A}" type="presParOf" srcId="{C07B901E-4F0E-4C3B-8E63-17390399A6EF}" destId="{643409BF-C31D-488E-A4D9-67A8B3C8C997}" srcOrd="3" destOrd="0" presId="urn:microsoft.com/office/officeart/2005/8/layout/cycle1"/>
    <dgm:cxn modelId="{88DA2666-63DF-49C4-AD6E-E5DCED0640AA}" type="presParOf" srcId="{C07B901E-4F0E-4C3B-8E63-17390399A6EF}" destId="{7C83BA86-D0A9-46C4-8B97-4E5CF484A57A}" srcOrd="4" destOrd="0" presId="urn:microsoft.com/office/officeart/2005/8/layout/cycle1"/>
    <dgm:cxn modelId="{DDF96C7B-68EF-4600-ACA5-AC9F341B744F}" type="presParOf" srcId="{C07B901E-4F0E-4C3B-8E63-17390399A6EF}" destId="{EC50B419-4384-471B-8246-3EF0EF78E709}" srcOrd="5" destOrd="0" presId="urn:microsoft.com/office/officeart/2005/8/layout/cycle1"/>
    <dgm:cxn modelId="{29B4BFD4-EE9F-4264-B40C-76B78AB60F44}" type="presParOf" srcId="{C07B901E-4F0E-4C3B-8E63-17390399A6EF}" destId="{8D37FC1D-316A-419E-8594-10B9EAEE52D9}" srcOrd="6" destOrd="0" presId="urn:microsoft.com/office/officeart/2005/8/layout/cycle1"/>
    <dgm:cxn modelId="{E8A5FB4B-E779-4DBE-BF6C-1EC381169FC2}" type="presParOf" srcId="{C07B901E-4F0E-4C3B-8E63-17390399A6EF}" destId="{CD34A391-2393-4DC6-AE5F-C39706817B04}" srcOrd="7" destOrd="0" presId="urn:microsoft.com/office/officeart/2005/8/layout/cycle1"/>
    <dgm:cxn modelId="{83E11865-7795-49B9-AC81-EA6E6ACE6E6A}" type="presParOf" srcId="{C07B901E-4F0E-4C3B-8E63-17390399A6EF}" destId="{36DEAD3F-6CBD-47DB-A6ED-6B1DB0900E55}" srcOrd="8" destOrd="0" presId="urn:microsoft.com/office/officeart/2005/8/layout/cycle1"/>
    <dgm:cxn modelId="{2BDE75CA-DAFF-42D2-98F0-6812383FFD71}" type="presParOf" srcId="{C07B901E-4F0E-4C3B-8E63-17390399A6EF}" destId="{34A9D4CC-E7A5-47F3-A892-38681523C42C}" srcOrd="9" destOrd="0" presId="urn:microsoft.com/office/officeart/2005/8/layout/cycle1"/>
    <dgm:cxn modelId="{DC6C8F7A-3136-48C0-A09C-D61770E13ABF}" type="presParOf" srcId="{C07B901E-4F0E-4C3B-8E63-17390399A6EF}" destId="{E98DC9CD-526F-42FB-BB31-BA8FFF193B6E}" srcOrd="10" destOrd="0" presId="urn:microsoft.com/office/officeart/2005/8/layout/cycle1"/>
    <dgm:cxn modelId="{80713F73-E0EF-4623-9DCE-DA014B6DDDBE}" type="presParOf" srcId="{C07B901E-4F0E-4C3B-8E63-17390399A6EF}" destId="{9657DF3E-9CD3-49CC-9E47-722F5E46DAC7}" srcOrd="11" destOrd="0" presId="urn:microsoft.com/office/officeart/2005/8/layout/cycle1"/>
    <dgm:cxn modelId="{9E2F13FF-31BF-4141-98E3-8C5C92C3E77A}" type="presParOf" srcId="{C07B901E-4F0E-4C3B-8E63-17390399A6EF}" destId="{C1770C8D-6D33-40E2-A79A-678FC9D70882}" srcOrd="12" destOrd="0" presId="urn:microsoft.com/office/officeart/2005/8/layout/cycle1"/>
    <dgm:cxn modelId="{C7C4B359-11C4-4EDF-B87D-518799E5FF58}" type="presParOf" srcId="{C07B901E-4F0E-4C3B-8E63-17390399A6EF}" destId="{BD3A25CF-BC88-467A-AF6A-145D29A3ADA4}" srcOrd="13" destOrd="0" presId="urn:microsoft.com/office/officeart/2005/8/layout/cycle1"/>
    <dgm:cxn modelId="{8B2CE761-C7E4-45EE-BCB0-50A9B4BD06BC}" type="presParOf" srcId="{C07B901E-4F0E-4C3B-8E63-17390399A6EF}" destId="{5634E7CB-7260-45DC-AA91-3D543CA32E58}" srcOrd="14" destOrd="0" presId="urn:microsoft.com/office/officeart/2005/8/layout/cycl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262BBF-1EFB-493D-A227-2D04AFF23849}">
      <dsp:nvSpPr>
        <dsp:cNvPr id="0" name=""/>
        <dsp:cNvSpPr/>
      </dsp:nvSpPr>
      <dsp:spPr>
        <a:xfrm>
          <a:off x="3528499" y="29355"/>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470" tIns="77470" rIns="77470" bIns="77470" numCol="1" spcCol="1270" anchor="ctr" anchorCtr="0">
          <a:noAutofit/>
        </a:bodyPr>
        <a:lstStyle/>
        <a:p>
          <a:pPr lvl="0" algn="ctr" defTabSz="2711450">
            <a:lnSpc>
              <a:spcPct val="90000"/>
            </a:lnSpc>
            <a:spcBef>
              <a:spcPct val="0"/>
            </a:spcBef>
            <a:spcAft>
              <a:spcPct val="35000"/>
            </a:spcAft>
          </a:pPr>
          <a:r>
            <a:rPr lang="en-US" sz="6100" kern="1200" dirty="0">
              <a:solidFill>
                <a:schemeClr val="bg1"/>
              </a:solidFill>
            </a:rPr>
            <a:t>V</a:t>
          </a:r>
        </a:p>
      </dsp:txBody>
      <dsp:txXfrm>
        <a:off x="3528499" y="29355"/>
        <a:ext cx="1006078" cy="1006078"/>
      </dsp:txXfrm>
    </dsp:sp>
    <dsp:sp modelId="{914C2186-8169-4837-AAA1-6BFEC12929C3}">
      <dsp:nvSpPr>
        <dsp:cNvPr id="0" name=""/>
        <dsp:cNvSpPr/>
      </dsp:nvSpPr>
      <dsp:spPr>
        <a:xfrm rot="2858376" flipH="1">
          <a:off x="506524" y="-296747"/>
          <a:ext cx="3390230" cy="3736846"/>
        </a:xfrm>
        <a:prstGeom prst="circularArrow">
          <a:avLst>
            <a:gd name="adj1" fmla="val 5202"/>
            <a:gd name="adj2" fmla="val 336015"/>
            <a:gd name="adj3" fmla="val 21292825"/>
            <a:gd name="adj4" fmla="val 19766604"/>
            <a:gd name="adj5" fmla="val 60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C83BA86-D0A9-46C4-8B97-4E5CF484A57A}">
      <dsp:nvSpPr>
        <dsp:cNvPr id="0" name=""/>
        <dsp:cNvSpPr/>
      </dsp:nvSpPr>
      <dsp:spPr>
        <a:xfrm>
          <a:off x="4136359" y="1900156"/>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470" tIns="77470" rIns="77470" bIns="77470" numCol="1" spcCol="1270" anchor="ctr" anchorCtr="0">
          <a:noAutofit/>
        </a:bodyPr>
        <a:lstStyle/>
        <a:p>
          <a:pPr lvl="0" algn="ctr" defTabSz="2711450">
            <a:lnSpc>
              <a:spcPct val="90000"/>
            </a:lnSpc>
            <a:spcBef>
              <a:spcPct val="0"/>
            </a:spcBef>
            <a:spcAft>
              <a:spcPct val="35000"/>
            </a:spcAft>
          </a:pPr>
          <a:r>
            <a:rPr lang="en-US" sz="6100" kern="1200" dirty="0">
              <a:solidFill>
                <a:schemeClr val="bg1"/>
              </a:solidFill>
            </a:rPr>
            <a:t>V</a:t>
          </a:r>
        </a:p>
      </dsp:txBody>
      <dsp:txXfrm>
        <a:off x="4136359" y="1900156"/>
        <a:ext cx="1006078" cy="1006078"/>
      </dsp:txXfrm>
    </dsp:sp>
    <dsp:sp modelId="{EC50B419-4384-471B-8246-3EF0EF78E709}">
      <dsp:nvSpPr>
        <dsp:cNvPr id="0" name=""/>
        <dsp:cNvSpPr/>
      </dsp:nvSpPr>
      <dsp:spPr>
        <a:xfrm rot="20894156" flipH="1">
          <a:off x="922745" y="1934452"/>
          <a:ext cx="3255846" cy="2934991"/>
        </a:xfrm>
        <a:prstGeom prst="circularArrow">
          <a:avLst>
            <a:gd name="adj1" fmla="val 5202"/>
            <a:gd name="adj2" fmla="val 336015"/>
            <a:gd name="adj3" fmla="val 4014266"/>
            <a:gd name="adj4" fmla="val 2253829"/>
            <a:gd name="adj5" fmla="val 60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34A391-2393-4DC6-AE5F-C39706817B04}">
      <dsp:nvSpPr>
        <dsp:cNvPr id="0" name=""/>
        <dsp:cNvSpPr/>
      </dsp:nvSpPr>
      <dsp:spPr>
        <a:xfrm>
          <a:off x="2544960" y="3056374"/>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470" tIns="77470" rIns="77470" bIns="77470" numCol="1" spcCol="1270" anchor="ctr" anchorCtr="0">
          <a:noAutofit/>
        </a:bodyPr>
        <a:lstStyle/>
        <a:p>
          <a:pPr lvl="0" algn="ctr" defTabSz="2711450">
            <a:lnSpc>
              <a:spcPct val="90000"/>
            </a:lnSpc>
            <a:spcBef>
              <a:spcPct val="0"/>
            </a:spcBef>
            <a:spcAft>
              <a:spcPct val="35000"/>
            </a:spcAft>
          </a:pPr>
          <a:r>
            <a:rPr lang="en-US" sz="6100" kern="1200" dirty="0">
              <a:solidFill>
                <a:schemeClr val="bg1"/>
              </a:solidFill>
            </a:rPr>
            <a:t>V</a:t>
          </a:r>
        </a:p>
      </dsp:txBody>
      <dsp:txXfrm>
        <a:off x="2544960" y="3056374"/>
        <a:ext cx="1006078" cy="1006078"/>
      </dsp:txXfrm>
    </dsp:sp>
    <dsp:sp modelId="{36DEAD3F-6CBD-47DB-A6ED-6B1DB0900E55}">
      <dsp:nvSpPr>
        <dsp:cNvPr id="0" name=""/>
        <dsp:cNvSpPr/>
      </dsp:nvSpPr>
      <dsp:spPr>
        <a:xfrm rot="410913" flipH="1">
          <a:off x="2667345" y="1842952"/>
          <a:ext cx="2895615" cy="3010122"/>
        </a:xfrm>
        <a:prstGeom prst="circularArrow">
          <a:avLst>
            <a:gd name="adj1" fmla="val 5202"/>
            <a:gd name="adj2" fmla="val 336015"/>
            <a:gd name="adj3" fmla="val 8210155"/>
            <a:gd name="adj4" fmla="val 6449719"/>
            <a:gd name="adj5" fmla="val 60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8DC9CD-526F-42FB-BB31-BA8FFF193B6E}">
      <dsp:nvSpPr>
        <dsp:cNvPr id="0" name=""/>
        <dsp:cNvSpPr/>
      </dsp:nvSpPr>
      <dsp:spPr>
        <a:xfrm>
          <a:off x="953562" y="1900156"/>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470" tIns="77470" rIns="77470" bIns="77470" numCol="1" spcCol="1270" anchor="ctr" anchorCtr="0">
          <a:noAutofit/>
        </a:bodyPr>
        <a:lstStyle/>
        <a:p>
          <a:pPr lvl="0" algn="ctr" defTabSz="2711450">
            <a:lnSpc>
              <a:spcPct val="90000"/>
            </a:lnSpc>
            <a:spcBef>
              <a:spcPct val="0"/>
            </a:spcBef>
            <a:spcAft>
              <a:spcPct val="35000"/>
            </a:spcAft>
          </a:pPr>
          <a:r>
            <a:rPr lang="en-US" sz="6100" kern="1200" dirty="0">
              <a:solidFill>
                <a:schemeClr val="bg1"/>
              </a:solidFill>
            </a:rPr>
            <a:t>V</a:t>
          </a:r>
        </a:p>
      </dsp:txBody>
      <dsp:txXfrm>
        <a:off x="953562" y="1900156"/>
        <a:ext cx="1006078" cy="1006078"/>
      </dsp:txXfrm>
    </dsp:sp>
    <dsp:sp modelId="{9657DF3E-9CD3-49CC-9E47-722F5E46DAC7}">
      <dsp:nvSpPr>
        <dsp:cNvPr id="0" name=""/>
        <dsp:cNvSpPr/>
      </dsp:nvSpPr>
      <dsp:spPr>
        <a:xfrm rot="901363" flipH="1">
          <a:off x="3417283" y="1032554"/>
          <a:ext cx="2742222" cy="3478525"/>
        </a:xfrm>
        <a:prstGeom prst="circularArrow">
          <a:avLst>
            <a:gd name="adj1" fmla="val 5202"/>
            <a:gd name="adj2" fmla="val 336015"/>
            <a:gd name="adj3" fmla="val 12297380"/>
            <a:gd name="adj4" fmla="val 10771160"/>
            <a:gd name="adj5" fmla="val 60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D3A25CF-BC88-467A-AF6A-145D29A3ADA4}">
      <dsp:nvSpPr>
        <dsp:cNvPr id="0" name=""/>
        <dsp:cNvSpPr/>
      </dsp:nvSpPr>
      <dsp:spPr>
        <a:xfrm>
          <a:off x="1561422" y="29355"/>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470" tIns="77470" rIns="77470" bIns="77470" numCol="1" spcCol="1270" anchor="ctr" anchorCtr="0">
          <a:noAutofit/>
        </a:bodyPr>
        <a:lstStyle/>
        <a:p>
          <a:pPr lvl="0" algn="ctr" defTabSz="2711450">
            <a:lnSpc>
              <a:spcPct val="90000"/>
            </a:lnSpc>
            <a:spcBef>
              <a:spcPct val="0"/>
            </a:spcBef>
            <a:spcAft>
              <a:spcPct val="35000"/>
            </a:spcAft>
          </a:pPr>
          <a:r>
            <a:rPr lang="en-US" sz="6100" kern="1200" dirty="0">
              <a:solidFill>
                <a:schemeClr val="bg1"/>
              </a:solidFill>
            </a:rPr>
            <a:t>V</a:t>
          </a:r>
        </a:p>
      </dsp:txBody>
      <dsp:txXfrm>
        <a:off x="1561422" y="29355"/>
        <a:ext cx="1006078" cy="1006078"/>
      </dsp:txXfrm>
    </dsp:sp>
    <dsp:sp modelId="{5634E7CB-7260-45DC-AA91-3D543CA32E58}">
      <dsp:nvSpPr>
        <dsp:cNvPr id="0" name=""/>
        <dsp:cNvSpPr/>
      </dsp:nvSpPr>
      <dsp:spPr>
        <a:xfrm rot="1566105" flipH="1">
          <a:off x="2448626" y="-135018"/>
          <a:ext cx="3505190" cy="3257619"/>
        </a:xfrm>
        <a:prstGeom prst="circularArrow">
          <a:avLst>
            <a:gd name="adj1" fmla="val 5202"/>
            <a:gd name="adj2" fmla="val 336015"/>
            <a:gd name="adj3" fmla="val 16865256"/>
            <a:gd name="adj4" fmla="val 15198729"/>
            <a:gd name="adj5" fmla="val 60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DDAFBA-19AE-466E-BD5D-4F6C90889EEE}" type="datetimeFigureOut">
              <a:rPr lang="en-US" smtClean="0"/>
              <a:t>12/18/2017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C9078D-0998-4AB8-8902-2CB81D957547}" type="slidenum">
              <a:rPr lang="en-US" smtClean="0"/>
              <a:t>‹#›</a:t>
            </a:fld>
            <a:endParaRPr lang="en-US"/>
          </a:p>
        </p:txBody>
      </p:sp>
    </p:spTree>
    <p:extLst>
      <p:ext uri="{BB962C8B-B14F-4D97-AF65-F5344CB8AC3E}">
        <p14:creationId xmlns:p14="http://schemas.microsoft.com/office/powerpoint/2010/main" val="1900805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these 3 questions and have a brief discussion about rocks</a:t>
            </a:r>
          </a:p>
          <a:p>
            <a:r>
              <a:rPr lang="en-US" dirty="0"/>
              <a:t>~Follow up</a:t>
            </a:r>
            <a:r>
              <a:rPr lang="en-US" baseline="0" dirty="0"/>
              <a:t> this discussion by r</a:t>
            </a:r>
            <a:r>
              <a:rPr lang="en-US" dirty="0"/>
              <a:t>eading</a:t>
            </a:r>
            <a:r>
              <a:rPr lang="en-US" baseline="0" dirty="0"/>
              <a:t> the Magic School Bus: Inside the Earth</a:t>
            </a:r>
          </a:p>
          <a:p>
            <a:r>
              <a:rPr lang="en-US" baseline="0" dirty="0"/>
              <a:t>~Review question – what were the different types of rocks Ms. Frizzle talked about in the book?</a:t>
            </a:r>
          </a:p>
          <a:p>
            <a:r>
              <a:rPr lang="en-US" baseline="0" dirty="0"/>
              <a:t>~Right, sedimentary, metamorphic, and igneous (and they are made up of minerals) – so lets take a look at how these different rocks form!</a:t>
            </a:r>
          </a:p>
          <a:p>
            <a:r>
              <a:rPr lang="en-US" baseline="0" dirty="0"/>
              <a:t>~THE ROCK CYCLE (pass out the rock cycle handout)</a:t>
            </a:r>
          </a:p>
          <a:p>
            <a:r>
              <a:rPr lang="en-US" baseline="0" dirty="0"/>
              <a:t>1. magma – image of magma on overhead, talk about magma (molten rock below Earth’s surface) and demo with the bottle and oil, have students write magma on the worksheet</a:t>
            </a:r>
          </a:p>
          <a:p>
            <a:r>
              <a:rPr lang="en-US" baseline="0" dirty="0"/>
              <a:t>2. Volcano – image of volcano on overhead, ask students what is a volcano – lava is expelled or it crystallizes below the surface, where on our sheet do we have a volcano in our rock cycle?  Write it in.</a:t>
            </a:r>
          </a:p>
          <a:p>
            <a:r>
              <a:rPr lang="en-US" baseline="0" dirty="0"/>
              <a:t>3. Igneous – Text of igneous rock on overhead, as we just talked about, the volcano leads to new rock by magma/lava hardening. Use your magnifying glass to look at all these different rocks, which one is very smooth like glass (form lava freezing very fast) and which one has large mineral crystals (from magma freezing very slowly), these are your igneous rocks! Write this word on your worksheet.</a:t>
            </a:r>
          </a:p>
          <a:p>
            <a:r>
              <a:rPr lang="en-US" baseline="0" dirty="0"/>
              <a:t>4. Sediments – Sediments text on overhead, when rocks sit at the surface they get rained on, or wind blows over them.  Cookie demonstration, this breaks them down to small sediments.  Examine your rocks, which of your samples are broken down rock pieces? Write this on your worksheet.</a:t>
            </a:r>
          </a:p>
          <a:p>
            <a:r>
              <a:rPr lang="en-US" baseline="0" dirty="0"/>
              <a:t>5. Sedimentary rock – Sedimentary rock text on overhead, when lots of sediments build up, they get buried deeper into the Earth.  Playdoh demonstration of rock layers.  As they go deeper there is more pressure that pushes those sediments together and they harden and turn into sedimentary rock.  Examine your rocks with magnifying glass, which one looks like sediments that are now hard?  Write sedimentary rock on your worksheet.</a:t>
            </a:r>
          </a:p>
          <a:p>
            <a:r>
              <a:rPr lang="en-US" baseline="0" dirty="0"/>
              <a:t>6. Metamorphic Rock – Metamorphic rock text on board, If rocks get buried deeper into the Earth it is very hot and there is a great amount of pressure from all the rocks on top of them (continue playdoh demonstration by squishing even more and causing folding) and they begin to transform and the minerals within them can grow,  This gives them a shiny appearance.  Which of your rocks are shiny? Write metamorphic rock on your worksheet.  </a:t>
            </a:r>
          </a:p>
          <a:p>
            <a:r>
              <a:rPr lang="en-US" baseline="0" dirty="0"/>
              <a:t>~Finally, if rocks go even deeper into the Earth they will get so hot that they melt, turn back into magma, and the whole process starts all over again!</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FDC9078D-0998-4AB8-8902-2CB81D957547}" type="slidenum">
              <a:rPr lang="en-US" smtClean="0"/>
              <a:t>1</a:t>
            </a:fld>
            <a:endParaRPr lang="en-US"/>
          </a:p>
        </p:txBody>
      </p:sp>
    </p:spTree>
    <p:extLst>
      <p:ext uri="{BB962C8B-B14F-4D97-AF65-F5344CB8AC3E}">
        <p14:creationId xmlns:p14="http://schemas.microsoft.com/office/powerpoint/2010/main" val="2601488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DC9078D-0998-4AB8-8902-2CB81D957547}" type="slidenum">
              <a:rPr lang="en-US" smtClean="0"/>
              <a:t>2</a:t>
            </a:fld>
            <a:endParaRPr lang="en-US"/>
          </a:p>
        </p:txBody>
      </p:sp>
    </p:spTree>
    <p:extLst>
      <p:ext uri="{BB962C8B-B14F-4D97-AF65-F5344CB8AC3E}">
        <p14:creationId xmlns:p14="http://schemas.microsoft.com/office/powerpoint/2010/main" val="2601488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DC9078D-0998-4AB8-8902-2CB81D957547}" type="slidenum">
              <a:rPr lang="en-US" smtClean="0"/>
              <a:t>3</a:t>
            </a:fld>
            <a:endParaRPr lang="en-US"/>
          </a:p>
        </p:txBody>
      </p:sp>
    </p:spTree>
    <p:extLst>
      <p:ext uri="{BB962C8B-B14F-4D97-AF65-F5344CB8AC3E}">
        <p14:creationId xmlns:p14="http://schemas.microsoft.com/office/powerpoint/2010/main" val="2601488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DC9078D-0998-4AB8-8902-2CB81D957547}" type="slidenum">
              <a:rPr lang="en-US" smtClean="0"/>
              <a:t>7</a:t>
            </a:fld>
            <a:endParaRPr lang="en-US"/>
          </a:p>
        </p:txBody>
      </p:sp>
    </p:spTree>
    <p:extLst>
      <p:ext uri="{BB962C8B-B14F-4D97-AF65-F5344CB8AC3E}">
        <p14:creationId xmlns:p14="http://schemas.microsoft.com/office/powerpoint/2010/main" val="2253806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DC9078D-0998-4AB8-8902-2CB81D957547}" type="slidenum">
              <a:rPr lang="en-US" smtClean="0"/>
              <a:t>13</a:t>
            </a:fld>
            <a:endParaRPr lang="en-US"/>
          </a:p>
        </p:txBody>
      </p:sp>
    </p:spTree>
    <p:extLst>
      <p:ext uri="{BB962C8B-B14F-4D97-AF65-F5344CB8AC3E}">
        <p14:creationId xmlns:p14="http://schemas.microsoft.com/office/powerpoint/2010/main" val="2601488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0814ED2-7DF8-4D21-91A3-6D9F5730EE9E}" type="datetimeFigureOut">
              <a:rPr lang="en-US" smtClean="0"/>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BF4941-11B9-4A38-AA2C-2E4B43F7C8BE}" type="slidenum">
              <a:rPr lang="en-US" smtClean="0"/>
              <a:t>‹#›</a:t>
            </a:fld>
            <a:endParaRPr lang="en-US"/>
          </a:p>
        </p:txBody>
      </p:sp>
    </p:spTree>
    <p:extLst>
      <p:ext uri="{BB962C8B-B14F-4D97-AF65-F5344CB8AC3E}">
        <p14:creationId xmlns:p14="http://schemas.microsoft.com/office/powerpoint/2010/main" val="539670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814ED2-7DF8-4D21-91A3-6D9F5730EE9E}" type="datetimeFigureOut">
              <a:rPr lang="en-US" smtClean="0"/>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BF4941-11B9-4A38-AA2C-2E4B43F7C8BE}" type="slidenum">
              <a:rPr lang="en-US" smtClean="0"/>
              <a:t>‹#›</a:t>
            </a:fld>
            <a:endParaRPr lang="en-US"/>
          </a:p>
        </p:txBody>
      </p:sp>
    </p:spTree>
    <p:extLst>
      <p:ext uri="{BB962C8B-B14F-4D97-AF65-F5344CB8AC3E}">
        <p14:creationId xmlns:p14="http://schemas.microsoft.com/office/powerpoint/2010/main" val="1948058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814ED2-7DF8-4D21-91A3-6D9F5730EE9E}" type="datetimeFigureOut">
              <a:rPr lang="en-US" smtClean="0"/>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BF4941-11B9-4A38-AA2C-2E4B43F7C8BE}" type="slidenum">
              <a:rPr lang="en-US" smtClean="0"/>
              <a:t>‹#›</a:t>
            </a:fld>
            <a:endParaRPr lang="en-US"/>
          </a:p>
        </p:txBody>
      </p:sp>
    </p:spTree>
    <p:extLst>
      <p:ext uri="{BB962C8B-B14F-4D97-AF65-F5344CB8AC3E}">
        <p14:creationId xmlns:p14="http://schemas.microsoft.com/office/powerpoint/2010/main" val="2057617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814ED2-7DF8-4D21-91A3-6D9F5730EE9E}" type="datetimeFigureOut">
              <a:rPr lang="en-US" smtClean="0"/>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BF4941-11B9-4A38-AA2C-2E4B43F7C8BE}" type="slidenum">
              <a:rPr lang="en-US" smtClean="0"/>
              <a:t>‹#›</a:t>
            </a:fld>
            <a:endParaRPr lang="en-US"/>
          </a:p>
        </p:txBody>
      </p:sp>
    </p:spTree>
    <p:extLst>
      <p:ext uri="{BB962C8B-B14F-4D97-AF65-F5344CB8AC3E}">
        <p14:creationId xmlns:p14="http://schemas.microsoft.com/office/powerpoint/2010/main" val="3189740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814ED2-7DF8-4D21-91A3-6D9F5730EE9E}" type="datetimeFigureOut">
              <a:rPr lang="en-US" smtClean="0"/>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BF4941-11B9-4A38-AA2C-2E4B43F7C8BE}" type="slidenum">
              <a:rPr lang="en-US" smtClean="0"/>
              <a:t>‹#›</a:t>
            </a:fld>
            <a:endParaRPr lang="en-US"/>
          </a:p>
        </p:txBody>
      </p:sp>
    </p:spTree>
    <p:extLst>
      <p:ext uri="{BB962C8B-B14F-4D97-AF65-F5344CB8AC3E}">
        <p14:creationId xmlns:p14="http://schemas.microsoft.com/office/powerpoint/2010/main" val="1226790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0814ED2-7DF8-4D21-91A3-6D9F5730EE9E}" type="datetimeFigureOut">
              <a:rPr lang="en-US" smtClean="0"/>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BF4941-11B9-4A38-AA2C-2E4B43F7C8BE}" type="slidenum">
              <a:rPr lang="en-US" smtClean="0"/>
              <a:t>‹#›</a:t>
            </a:fld>
            <a:endParaRPr lang="en-US"/>
          </a:p>
        </p:txBody>
      </p:sp>
    </p:spTree>
    <p:extLst>
      <p:ext uri="{BB962C8B-B14F-4D97-AF65-F5344CB8AC3E}">
        <p14:creationId xmlns:p14="http://schemas.microsoft.com/office/powerpoint/2010/main" val="2335826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0814ED2-7DF8-4D21-91A3-6D9F5730EE9E}" type="datetimeFigureOut">
              <a:rPr lang="en-US" smtClean="0"/>
              <a:t>12/18/2017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BF4941-11B9-4A38-AA2C-2E4B43F7C8BE}" type="slidenum">
              <a:rPr lang="en-US" smtClean="0"/>
              <a:t>‹#›</a:t>
            </a:fld>
            <a:endParaRPr lang="en-US"/>
          </a:p>
        </p:txBody>
      </p:sp>
    </p:spTree>
    <p:extLst>
      <p:ext uri="{BB962C8B-B14F-4D97-AF65-F5344CB8AC3E}">
        <p14:creationId xmlns:p14="http://schemas.microsoft.com/office/powerpoint/2010/main" val="4077608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0814ED2-7DF8-4D21-91A3-6D9F5730EE9E}" type="datetimeFigureOut">
              <a:rPr lang="en-US" smtClean="0"/>
              <a:t>12/18/2017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BF4941-11B9-4A38-AA2C-2E4B43F7C8BE}" type="slidenum">
              <a:rPr lang="en-US" smtClean="0"/>
              <a:t>‹#›</a:t>
            </a:fld>
            <a:endParaRPr lang="en-US"/>
          </a:p>
        </p:txBody>
      </p:sp>
    </p:spTree>
    <p:extLst>
      <p:ext uri="{BB962C8B-B14F-4D97-AF65-F5344CB8AC3E}">
        <p14:creationId xmlns:p14="http://schemas.microsoft.com/office/powerpoint/2010/main" val="1743918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814ED2-7DF8-4D21-91A3-6D9F5730EE9E}" type="datetimeFigureOut">
              <a:rPr lang="en-US" smtClean="0"/>
              <a:t>12/18/2017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BF4941-11B9-4A38-AA2C-2E4B43F7C8BE}" type="slidenum">
              <a:rPr lang="en-US" smtClean="0"/>
              <a:t>‹#›</a:t>
            </a:fld>
            <a:endParaRPr lang="en-US"/>
          </a:p>
        </p:txBody>
      </p:sp>
    </p:spTree>
    <p:extLst>
      <p:ext uri="{BB962C8B-B14F-4D97-AF65-F5344CB8AC3E}">
        <p14:creationId xmlns:p14="http://schemas.microsoft.com/office/powerpoint/2010/main" val="1822364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814ED2-7DF8-4D21-91A3-6D9F5730EE9E}" type="datetimeFigureOut">
              <a:rPr lang="en-US" smtClean="0"/>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BF4941-11B9-4A38-AA2C-2E4B43F7C8BE}" type="slidenum">
              <a:rPr lang="en-US" smtClean="0"/>
              <a:t>‹#›</a:t>
            </a:fld>
            <a:endParaRPr lang="en-US"/>
          </a:p>
        </p:txBody>
      </p:sp>
    </p:spTree>
    <p:extLst>
      <p:ext uri="{BB962C8B-B14F-4D97-AF65-F5344CB8AC3E}">
        <p14:creationId xmlns:p14="http://schemas.microsoft.com/office/powerpoint/2010/main" val="2486795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814ED2-7DF8-4D21-91A3-6D9F5730EE9E}" type="datetimeFigureOut">
              <a:rPr lang="en-US" smtClean="0"/>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BF4941-11B9-4A38-AA2C-2E4B43F7C8BE}" type="slidenum">
              <a:rPr lang="en-US" smtClean="0"/>
              <a:t>‹#›</a:t>
            </a:fld>
            <a:endParaRPr lang="en-US"/>
          </a:p>
        </p:txBody>
      </p:sp>
    </p:spTree>
    <p:extLst>
      <p:ext uri="{BB962C8B-B14F-4D97-AF65-F5344CB8AC3E}">
        <p14:creationId xmlns:p14="http://schemas.microsoft.com/office/powerpoint/2010/main" val="3392684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814ED2-7DF8-4D21-91A3-6D9F5730EE9E}" type="datetimeFigureOut">
              <a:rPr lang="en-US" smtClean="0"/>
              <a:t>12/18/2017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BF4941-11B9-4A38-AA2C-2E4B43F7C8BE}" type="slidenum">
              <a:rPr lang="en-US" smtClean="0"/>
              <a:t>‹#›</a:t>
            </a:fld>
            <a:endParaRPr lang="en-US"/>
          </a:p>
        </p:txBody>
      </p:sp>
    </p:spTree>
    <p:extLst>
      <p:ext uri="{BB962C8B-B14F-4D97-AF65-F5344CB8AC3E}">
        <p14:creationId xmlns:p14="http://schemas.microsoft.com/office/powerpoint/2010/main" val="35634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jPgE74Vltdc" TargetMode="External"/><Relationship Id="rId2" Type="http://schemas.openxmlformats.org/officeDocument/2006/relationships/slideLayout" Target="../slideLayouts/slideLayout2.xml"/><Relationship Id="rId1" Type="http://schemas.openxmlformats.org/officeDocument/2006/relationships/video" Target="https://www.youtube.com/embed/jPgE74Vltdc" TargetMode="Externa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diagramColors" Target="../diagrams/colors1.xml"/><Relationship Id="rId12"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6.png"/><Relationship Id="rId5" Type="http://schemas.openxmlformats.org/officeDocument/2006/relationships/diagramLayout" Target="../diagrams/layout1.xml"/><Relationship Id="rId15" Type="http://schemas.openxmlformats.org/officeDocument/2006/relationships/image" Target="../media/image10.jpeg"/><Relationship Id="rId10" Type="http://schemas.openxmlformats.org/officeDocument/2006/relationships/image" Target="../media/image5.gif"/><Relationship Id="rId4" Type="http://schemas.openxmlformats.org/officeDocument/2006/relationships/diagramData" Target="../diagrams/data1.xml"/><Relationship Id="rId9" Type="http://schemas.openxmlformats.org/officeDocument/2006/relationships/image" Target="../media/image4.jpeg"/><Relationship Id="rId1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81000" y="3856037"/>
            <a:ext cx="8229600" cy="4525963"/>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indent="0" algn="ctr">
              <a:buNone/>
            </a:pPr>
            <a:r>
              <a:rPr lang="en-US" sz="7200" b="1" dirty="0">
                <a:ln w="11430"/>
                <a:solidFill>
                  <a:srgbClr val="3399FF"/>
                </a:solidFill>
                <a:effectLst>
                  <a:outerShdw blurRad="50800" dist="39000" dir="5460000" algn="tl">
                    <a:srgbClr val="000000">
                      <a:alpha val="38000"/>
                    </a:srgbClr>
                  </a:outerShdw>
                </a:effectLst>
                <a:latin typeface="Adobe Fan Heiti Std B" pitchFamily="34" charset="-128"/>
                <a:ea typeface="Adobe Fan Heiti Std B" pitchFamily="34" charset="-128"/>
              </a:rPr>
              <a:t>What are rocks?</a:t>
            </a:r>
          </a:p>
        </p:txBody>
      </p:sp>
      <p:pic>
        <p:nvPicPr>
          <p:cNvPr id="1026" name="Picture 2" descr="Image result for thinking emoj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762000"/>
            <a:ext cx="2661693" cy="2664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735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600" b="1" dirty="0">
                <a:latin typeface="Adobe Fan Heiti Std B" pitchFamily="34" charset="-128"/>
                <a:ea typeface="Adobe Fan Heiti Std B" pitchFamily="34" charset="-128"/>
              </a:rPr>
              <a:t>6</a:t>
            </a:r>
            <a:r>
              <a:rPr lang="en-US" sz="6000" b="1" dirty="0">
                <a:latin typeface="Arial" panose="020B0604020202020204" pitchFamily="34" charset="0"/>
                <a:ea typeface="Adobe Fan Heiti Std B" pitchFamily="34" charset="-128"/>
                <a:cs typeface="Arial" panose="020B0604020202020204" pitchFamily="34" charset="0"/>
              </a:rPr>
              <a:t>. Metamorphic Rock</a:t>
            </a:r>
          </a:p>
        </p:txBody>
      </p:sp>
      <p:sp>
        <p:nvSpPr>
          <p:cNvPr id="6" name="Content Placeholder 5"/>
          <p:cNvSpPr>
            <a:spLocks noGrp="1"/>
          </p:cNvSpPr>
          <p:nvPr>
            <p:ph idx="1"/>
          </p:nvPr>
        </p:nvSpPr>
        <p:spPr/>
        <p:txBody>
          <a:bodyPr/>
          <a:lstStyle/>
          <a:p>
            <a:endParaRPr lang="en-US"/>
          </a:p>
        </p:txBody>
      </p:sp>
      <p:pic>
        <p:nvPicPr>
          <p:cNvPr id="6156" name="Picture 12" descr="Image result for heat and pressure, learner.org 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447800"/>
            <a:ext cx="4724400" cy="510452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0614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7200" b="1" dirty="0">
                <a:latin typeface="Arial" panose="020B0604020202020204" pitchFamily="34" charset="0"/>
                <a:ea typeface="Adobe Fan Heiti Std B" pitchFamily="34" charset="-128"/>
                <a:cs typeface="Arial" panose="020B0604020202020204" pitchFamily="34" charset="0"/>
              </a:rPr>
              <a:t>Back to Magma!</a:t>
            </a:r>
          </a:p>
        </p:txBody>
      </p:sp>
      <p:sp>
        <p:nvSpPr>
          <p:cNvPr id="3" name="Content Placeholder 2"/>
          <p:cNvSpPr>
            <a:spLocks noGrp="1"/>
          </p:cNvSpPr>
          <p:nvPr>
            <p:ph idx="1"/>
          </p:nvPr>
        </p:nvSpPr>
        <p:spPr/>
        <p:txBody>
          <a:bodyPr/>
          <a:lstStyle/>
          <a:p>
            <a:endParaRPr lang="en-US" dirty="0"/>
          </a:p>
        </p:txBody>
      </p:sp>
      <p:pic>
        <p:nvPicPr>
          <p:cNvPr id="2054" name="Picture 6" descr="Related imag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409700"/>
            <a:ext cx="6705600" cy="5029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26161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rial" panose="020B0604020202020204" pitchFamily="34" charset="0"/>
                <a:ea typeface="Adobe Fan Heiti Std B" pitchFamily="34" charset="-128"/>
                <a:cs typeface="Arial" panose="020B0604020202020204" pitchFamily="34" charset="0"/>
              </a:rPr>
              <a:t>Do not forget the 3 types of rocks!</a:t>
            </a:r>
          </a:p>
        </p:txBody>
      </p:sp>
      <p:sp>
        <p:nvSpPr>
          <p:cNvPr id="3" name="Content Placeholder 2"/>
          <p:cNvSpPr>
            <a:spLocks noGrp="1"/>
          </p:cNvSpPr>
          <p:nvPr>
            <p:ph idx="1"/>
          </p:nvPr>
        </p:nvSpPr>
        <p:spPr/>
        <p:txBody>
          <a:bodyPr/>
          <a:lstStyle/>
          <a:p>
            <a:r>
              <a:rPr lang="en-US" dirty="0">
                <a:hlinkClick r:id="rId3"/>
              </a:rPr>
              <a:t>https://www.youtube.com/watch?v=jPgE74Vltdc</a:t>
            </a:r>
            <a:endParaRPr lang="en-US" dirty="0"/>
          </a:p>
          <a:p>
            <a:endParaRPr lang="en-US" dirty="0"/>
          </a:p>
        </p:txBody>
      </p:sp>
      <p:pic>
        <p:nvPicPr>
          <p:cNvPr id="4" name="jPgE74Vltdc"/>
          <p:cNvPicPr>
            <a:picLocks noRot="1" noChangeAspect="1"/>
          </p:cNvPicPr>
          <p:nvPr>
            <a:videoFile r:link="rId1"/>
          </p:nvPr>
        </p:nvPicPr>
        <p:blipFill>
          <a:blip r:embed="rId4"/>
          <a:stretch>
            <a:fillRect/>
          </a:stretch>
        </p:blipFill>
        <p:spPr>
          <a:xfrm>
            <a:off x="2305280" y="2895600"/>
            <a:ext cx="4572000" cy="2571750"/>
          </a:xfrm>
          <a:prstGeom prst="rect">
            <a:avLst/>
          </a:prstGeom>
        </p:spPr>
      </p:pic>
    </p:spTree>
    <p:extLst>
      <p:ext uri="{BB962C8B-B14F-4D97-AF65-F5344CB8AC3E}">
        <p14:creationId xmlns:p14="http://schemas.microsoft.com/office/powerpoint/2010/main" val="34710987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6200" y="3856037"/>
            <a:ext cx="9296400" cy="4525963"/>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indent="0" algn="ctr">
              <a:buNone/>
            </a:pPr>
            <a:r>
              <a:rPr lang="en-US" sz="7200" b="1" dirty="0">
                <a:ln w="11430"/>
                <a:solidFill>
                  <a:srgbClr val="3399FF"/>
                </a:solidFill>
                <a:effectLst>
                  <a:outerShdw blurRad="50800" dist="39000" dir="5460000" algn="tl">
                    <a:srgbClr val="000000">
                      <a:alpha val="38000"/>
                    </a:srgbClr>
                  </a:outerShdw>
                </a:effectLst>
                <a:latin typeface="Adobe Fan Heiti Std B" pitchFamily="34" charset="-128"/>
                <a:ea typeface="Adobe Fan Heiti Std B" pitchFamily="34" charset="-128"/>
              </a:rPr>
              <a:t>What do we use rocks and minerals for?</a:t>
            </a:r>
          </a:p>
        </p:txBody>
      </p:sp>
      <p:pic>
        <p:nvPicPr>
          <p:cNvPr id="1026" name="Picture 2" descr="Image result for thinking emoj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762000"/>
            <a:ext cx="2661693" cy="2664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5527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81000" y="3856037"/>
            <a:ext cx="8229600" cy="4525963"/>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indent="0" algn="ctr">
              <a:buNone/>
            </a:pPr>
            <a:r>
              <a:rPr lang="en-US" sz="7200" b="1" dirty="0">
                <a:ln w="11430"/>
                <a:solidFill>
                  <a:srgbClr val="3399FF"/>
                </a:solidFill>
                <a:effectLst>
                  <a:outerShdw blurRad="50800" dist="39000" dir="5460000" algn="tl">
                    <a:srgbClr val="000000">
                      <a:alpha val="38000"/>
                    </a:srgbClr>
                  </a:outerShdw>
                </a:effectLst>
                <a:latin typeface="Adobe Fan Heiti Std B" pitchFamily="34" charset="-128"/>
                <a:ea typeface="Adobe Fan Heiti Std B" pitchFamily="34" charset="-128"/>
              </a:rPr>
              <a:t>Are there different types of rocks?</a:t>
            </a:r>
          </a:p>
        </p:txBody>
      </p:sp>
      <p:pic>
        <p:nvPicPr>
          <p:cNvPr id="1026" name="Picture 2" descr="Image result for thinking emoj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762000"/>
            <a:ext cx="2661693" cy="2664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376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81000" y="3322637"/>
            <a:ext cx="8229600" cy="4525963"/>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indent="0" algn="ctr">
              <a:buNone/>
            </a:pPr>
            <a:r>
              <a:rPr lang="en-US" sz="7200" b="1" dirty="0">
                <a:ln w="11430"/>
                <a:solidFill>
                  <a:srgbClr val="3399FF"/>
                </a:solidFill>
                <a:effectLst>
                  <a:outerShdw blurRad="50800" dist="39000" dir="5460000" algn="tl">
                    <a:srgbClr val="000000">
                      <a:alpha val="38000"/>
                    </a:srgbClr>
                  </a:outerShdw>
                </a:effectLst>
                <a:latin typeface="Adobe Fan Heiti Std B" pitchFamily="34" charset="-128"/>
                <a:ea typeface="Adobe Fan Heiti Std B" pitchFamily="34" charset="-128"/>
              </a:rPr>
              <a:t>Can rocks </a:t>
            </a:r>
          </a:p>
          <a:p>
            <a:pPr marL="0" indent="0" algn="ctr">
              <a:buNone/>
            </a:pPr>
            <a:r>
              <a:rPr lang="en-US" sz="7200" b="1" dirty="0">
                <a:ln w="11430"/>
                <a:solidFill>
                  <a:srgbClr val="3399FF"/>
                </a:solidFill>
                <a:effectLst>
                  <a:outerShdw blurRad="50800" dist="39000" dir="5460000" algn="tl">
                    <a:srgbClr val="000000">
                      <a:alpha val="38000"/>
                    </a:srgbClr>
                  </a:outerShdw>
                </a:effectLst>
                <a:latin typeface="Adobe Fan Heiti Std B" pitchFamily="34" charset="-128"/>
                <a:ea typeface="Adobe Fan Heiti Std B" pitchFamily="34" charset="-128"/>
              </a:rPr>
              <a:t>change form?</a:t>
            </a:r>
          </a:p>
        </p:txBody>
      </p:sp>
      <p:pic>
        <p:nvPicPr>
          <p:cNvPr id="1026" name="Picture 2" descr="Image result for thinking emoj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228600"/>
            <a:ext cx="2661693" cy="2664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1090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 name="Picture 10" descr="Image result for obsidian transparent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362200"/>
            <a:ext cx="1193077" cy="1193078"/>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Image result for mica schis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416489">
            <a:off x="6400775" y="4477486"/>
            <a:ext cx="1651984" cy="165198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Diagram 11"/>
          <p:cNvGraphicFramePr/>
          <p:nvPr>
            <p:extLst>
              <p:ext uri="{D42A27DB-BD31-4B8C-83A1-F6EECF244321}">
                <p14:modId xmlns:p14="http://schemas.microsoft.com/office/powerpoint/2010/main" val="1183966184"/>
              </p:ext>
            </p:extLst>
          </p:nvPr>
        </p:nvGraphicFramePr>
        <p:xfrm>
          <a:off x="1478281" y="13970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8" name="Picture 4" descr="Image result for rocks banne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30896" b="38207"/>
          <a:stretch/>
        </p:blipFill>
        <p:spPr bwMode="auto">
          <a:xfrm rot="16200000">
            <a:off x="-3268979" y="3268980"/>
            <a:ext cx="6858000" cy="32004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elated imag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219945">
            <a:off x="2781517" y="-108911"/>
            <a:ext cx="3526326" cy="63701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rocks banne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30896" b="38207"/>
          <a:stretch/>
        </p:blipFill>
        <p:spPr bwMode="auto">
          <a:xfrm rot="5400000">
            <a:off x="5554980" y="3268980"/>
            <a:ext cx="6858000" cy="32004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Image result for rocks banne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30896" b="38207"/>
          <a:stretch/>
        </p:blipFill>
        <p:spPr bwMode="auto">
          <a:xfrm rot="10800000">
            <a:off x="0" y="6569062"/>
            <a:ext cx="6858000" cy="3200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rocks banne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30896" r="66667" b="41059"/>
          <a:stretch/>
        </p:blipFill>
        <p:spPr bwMode="auto">
          <a:xfrm>
            <a:off x="6858000" y="6567507"/>
            <a:ext cx="2286000" cy="29049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rocks banne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30896" r="65127" b="38207"/>
          <a:stretch/>
        </p:blipFill>
        <p:spPr bwMode="auto">
          <a:xfrm>
            <a:off x="286294" y="1400"/>
            <a:ext cx="2391592" cy="32004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Image result for rocks banne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63556" t="30896" r="-1" b="38207"/>
          <a:stretch/>
        </p:blipFill>
        <p:spPr bwMode="auto">
          <a:xfrm>
            <a:off x="6324601" y="1400"/>
            <a:ext cx="2499360" cy="32004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Image result for volcano transparent background"/>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810000" y="457200"/>
            <a:ext cx="1616107" cy="179070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basalt transparent background"/>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928958" y="2360686"/>
            <a:ext cx="1578640" cy="1144514"/>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Related imag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191000" y="5033832"/>
            <a:ext cx="1497099" cy="149709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Image result for sediment"/>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13406" y="4600575"/>
            <a:ext cx="1458394" cy="1266825"/>
          </a:xfrm>
          <a:prstGeom prst="rect">
            <a:avLst/>
          </a:prstGeom>
          <a:noFill/>
          <a:extLst>
            <a:ext uri="{909E8E84-426E-40DD-AFC4-6F175D3DCCD1}">
              <a14:hiddenFill xmlns:a14="http://schemas.microsoft.com/office/drawing/2010/main">
                <a:solidFill>
                  <a:srgbClr val="FFFFFF"/>
                </a:solidFill>
              </a14:hiddenFill>
            </a:ext>
          </a:extLst>
        </p:spPr>
      </p:pic>
      <p:sp>
        <p:nvSpPr>
          <p:cNvPr id="24" name="Circular Arrow 23"/>
          <p:cNvSpPr/>
          <p:nvPr/>
        </p:nvSpPr>
        <p:spPr>
          <a:xfrm rot="3617868" flipH="1">
            <a:off x="1693435" y="2445433"/>
            <a:ext cx="3255846" cy="2934991"/>
          </a:xfrm>
          <a:prstGeom prst="circularArrow">
            <a:avLst>
              <a:gd name="adj1" fmla="val 5202"/>
              <a:gd name="adj2" fmla="val 336015"/>
              <a:gd name="adj3" fmla="val 4014266"/>
              <a:gd name="adj4" fmla="val 2253829"/>
              <a:gd name="adj5" fmla="val 6068"/>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TextBox 12"/>
          <p:cNvSpPr txBox="1"/>
          <p:nvPr/>
        </p:nvSpPr>
        <p:spPr>
          <a:xfrm>
            <a:off x="6257544" y="2069068"/>
            <a:ext cx="2093843" cy="369332"/>
          </a:xfrm>
          <a:prstGeom prst="rect">
            <a:avLst/>
          </a:prstGeom>
          <a:noFill/>
        </p:spPr>
        <p:txBody>
          <a:bodyPr wrap="none" rtlCol="0">
            <a:spAutoFit/>
          </a:bodyPr>
          <a:lstStyle/>
          <a:p>
            <a:r>
              <a:rPr lang="en-US" b="1" dirty="0"/>
              <a:t>1._______________</a:t>
            </a:r>
          </a:p>
        </p:txBody>
      </p:sp>
      <p:sp>
        <p:nvSpPr>
          <p:cNvPr id="26" name="TextBox 25"/>
          <p:cNvSpPr txBox="1"/>
          <p:nvPr/>
        </p:nvSpPr>
        <p:spPr>
          <a:xfrm>
            <a:off x="3800968" y="2221468"/>
            <a:ext cx="1747594" cy="369332"/>
          </a:xfrm>
          <a:prstGeom prst="rect">
            <a:avLst/>
          </a:prstGeom>
          <a:noFill/>
        </p:spPr>
        <p:txBody>
          <a:bodyPr wrap="none" rtlCol="0">
            <a:spAutoFit/>
          </a:bodyPr>
          <a:lstStyle/>
          <a:p>
            <a:r>
              <a:rPr lang="en-US" b="1" dirty="0"/>
              <a:t>2.____________</a:t>
            </a:r>
          </a:p>
        </p:txBody>
      </p:sp>
      <p:sp>
        <p:nvSpPr>
          <p:cNvPr id="27" name="TextBox 26"/>
          <p:cNvSpPr txBox="1"/>
          <p:nvPr/>
        </p:nvSpPr>
        <p:spPr>
          <a:xfrm>
            <a:off x="1112649" y="2133600"/>
            <a:ext cx="1978427" cy="369332"/>
          </a:xfrm>
          <a:prstGeom prst="rect">
            <a:avLst/>
          </a:prstGeom>
          <a:noFill/>
        </p:spPr>
        <p:txBody>
          <a:bodyPr wrap="none" rtlCol="0">
            <a:spAutoFit/>
          </a:bodyPr>
          <a:lstStyle/>
          <a:p>
            <a:r>
              <a:rPr lang="en-US" b="1" dirty="0"/>
              <a:t>3.______________</a:t>
            </a:r>
          </a:p>
        </p:txBody>
      </p:sp>
      <p:sp>
        <p:nvSpPr>
          <p:cNvPr id="28" name="TextBox 27"/>
          <p:cNvSpPr txBox="1"/>
          <p:nvPr/>
        </p:nvSpPr>
        <p:spPr>
          <a:xfrm>
            <a:off x="1238598" y="4231243"/>
            <a:ext cx="1863011" cy="369332"/>
          </a:xfrm>
          <a:prstGeom prst="rect">
            <a:avLst/>
          </a:prstGeom>
          <a:noFill/>
        </p:spPr>
        <p:txBody>
          <a:bodyPr wrap="none" rtlCol="0">
            <a:spAutoFit/>
          </a:bodyPr>
          <a:lstStyle/>
          <a:p>
            <a:r>
              <a:rPr lang="en-US" b="1" dirty="0"/>
              <a:t>4._____________</a:t>
            </a:r>
          </a:p>
        </p:txBody>
      </p:sp>
      <p:sp>
        <p:nvSpPr>
          <p:cNvPr id="30" name="TextBox 29"/>
          <p:cNvSpPr txBox="1"/>
          <p:nvPr/>
        </p:nvSpPr>
        <p:spPr>
          <a:xfrm>
            <a:off x="3962400" y="4864655"/>
            <a:ext cx="1978427" cy="369332"/>
          </a:xfrm>
          <a:prstGeom prst="rect">
            <a:avLst/>
          </a:prstGeom>
          <a:noFill/>
        </p:spPr>
        <p:txBody>
          <a:bodyPr wrap="none" rtlCol="0">
            <a:spAutoFit/>
          </a:bodyPr>
          <a:lstStyle/>
          <a:p>
            <a:r>
              <a:rPr lang="en-US" b="1" dirty="0"/>
              <a:t>5.______________</a:t>
            </a:r>
          </a:p>
        </p:txBody>
      </p:sp>
      <p:sp>
        <p:nvSpPr>
          <p:cNvPr id="32" name="TextBox 31"/>
          <p:cNvSpPr txBox="1"/>
          <p:nvPr/>
        </p:nvSpPr>
        <p:spPr>
          <a:xfrm>
            <a:off x="6253406" y="4431268"/>
            <a:ext cx="1978427" cy="369332"/>
          </a:xfrm>
          <a:prstGeom prst="rect">
            <a:avLst/>
          </a:prstGeom>
          <a:noFill/>
        </p:spPr>
        <p:txBody>
          <a:bodyPr wrap="none" rtlCol="0">
            <a:spAutoFit/>
          </a:bodyPr>
          <a:lstStyle/>
          <a:p>
            <a:r>
              <a:rPr lang="en-US" b="1" dirty="0"/>
              <a:t>6.______________</a:t>
            </a:r>
          </a:p>
        </p:txBody>
      </p:sp>
      <p:pic>
        <p:nvPicPr>
          <p:cNvPr id="2050" name="Picture 2" descr="Related image"/>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477000" y="2432363"/>
            <a:ext cx="1755563" cy="1225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9607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7200" b="1" dirty="0">
                <a:latin typeface="Arial" panose="020B0604020202020204" pitchFamily="34" charset="0"/>
                <a:ea typeface="Adobe Fan Heiti Std B" pitchFamily="34" charset="-128"/>
                <a:cs typeface="Arial" panose="020B0604020202020204" pitchFamily="34" charset="0"/>
              </a:rPr>
              <a:t>1. Magma</a:t>
            </a:r>
          </a:p>
        </p:txBody>
      </p:sp>
      <p:sp>
        <p:nvSpPr>
          <p:cNvPr id="3" name="Content Placeholder 2"/>
          <p:cNvSpPr>
            <a:spLocks noGrp="1"/>
          </p:cNvSpPr>
          <p:nvPr>
            <p:ph idx="1"/>
          </p:nvPr>
        </p:nvSpPr>
        <p:spPr/>
        <p:txBody>
          <a:bodyPr/>
          <a:lstStyle/>
          <a:p>
            <a:endParaRPr lang="en-US" dirty="0"/>
          </a:p>
        </p:txBody>
      </p:sp>
      <p:pic>
        <p:nvPicPr>
          <p:cNvPr id="2054" name="Picture 6" descr="Related imag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409700"/>
            <a:ext cx="6705600" cy="5029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1648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7200" b="1" dirty="0">
                <a:latin typeface="Arial" panose="020B0604020202020204" pitchFamily="34" charset="0"/>
                <a:ea typeface="Adobe Fan Heiti Std B" pitchFamily="34" charset="-128"/>
                <a:cs typeface="Arial" panose="020B0604020202020204" pitchFamily="34" charset="0"/>
              </a:rPr>
              <a:t>2. Volcano</a:t>
            </a:r>
          </a:p>
        </p:txBody>
      </p:sp>
      <p:sp>
        <p:nvSpPr>
          <p:cNvPr id="2" name="Content Placeholder 1"/>
          <p:cNvSpPr>
            <a:spLocks noGrp="1"/>
          </p:cNvSpPr>
          <p:nvPr>
            <p:ph idx="1"/>
          </p:nvPr>
        </p:nvSpPr>
        <p:spPr/>
        <p:txBody>
          <a:bodyPr/>
          <a:lstStyle/>
          <a:p>
            <a:endParaRPr lang="en-US" dirty="0"/>
          </a:p>
        </p:txBody>
      </p:sp>
      <p:pic>
        <p:nvPicPr>
          <p:cNvPr id="1026" name="Picture 2" descr="Related imag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114550"/>
            <a:ext cx="4267199" cy="3200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lated imag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147887"/>
            <a:ext cx="4163690" cy="3133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7054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b="1" dirty="0">
                <a:latin typeface="Arial" panose="020B0604020202020204" pitchFamily="34" charset="0"/>
                <a:ea typeface="Adobe Fan Heiti Std B" pitchFamily="34" charset="-128"/>
                <a:cs typeface="Arial" panose="020B0604020202020204" pitchFamily="34" charset="0"/>
              </a:rPr>
              <a:t>3. Igneous Rock</a:t>
            </a:r>
          </a:p>
        </p:txBody>
      </p:sp>
      <p:sp>
        <p:nvSpPr>
          <p:cNvPr id="3" name="Content Placeholder 2"/>
          <p:cNvSpPr>
            <a:spLocks noGrp="1"/>
          </p:cNvSpPr>
          <p:nvPr>
            <p:ph idx="1"/>
          </p:nvPr>
        </p:nvSpPr>
        <p:spPr/>
        <p:txBody>
          <a:bodyPr/>
          <a:lstStyle/>
          <a:p>
            <a:endParaRPr lang="en-US" dirty="0"/>
          </a:p>
        </p:txBody>
      </p:sp>
      <p:pic>
        <p:nvPicPr>
          <p:cNvPr id="3074"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271" y="2057400"/>
            <a:ext cx="5791197" cy="43434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571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b="1" dirty="0">
                <a:latin typeface="Arial" panose="020B0604020202020204" pitchFamily="34" charset="0"/>
                <a:ea typeface="Adobe Fan Heiti Std B" pitchFamily="34" charset="-128"/>
                <a:cs typeface="Arial" panose="020B0604020202020204" pitchFamily="34" charset="0"/>
              </a:rPr>
              <a:t>4. Sediment</a:t>
            </a:r>
          </a:p>
        </p:txBody>
      </p:sp>
      <p:sp>
        <p:nvSpPr>
          <p:cNvPr id="3" name="Content Placeholder 2"/>
          <p:cNvSpPr>
            <a:spLocks noGrp="1"/>
          </p:cNvSpPr>
          <p:nvPr>
            <p:ph idx="1"/>
          </p:nvPr>
        </p:nvSpPr>
        <p:spPr/>
        <p:txBody>
          <a:bodyPr/>
          <a:lstStyle/>
          <a:p>
            <a:endParaRPr lang="en-US" dirty="0"/>
          </a:p>
        </p:txBody>
      </p:sp>
      <p:pic>
        <p:nvPicPr>
          <p:cNvPr id="409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45771"/>
            <a:ext cx="6502397" cy="48768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8991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000" b="1" dirty="0">
                <a:latin typeface="Arial" panose="020B0604020202020204" pitchFamily="34" charset="0"/>
                <a:ea typeface="Adobe Fan Heiti Std B" pitchFamily="34" charset="-128"/>
                <a:cs typeface="Arial" panose="020B0604020202020204" pitchFamily="34" charset="0"/>
              </a:rPr>
              <a:t>5. Sedimentary Rock</a:t>
            </a:r>
          </a:p>
        </p:txBody>
      </p:sp>
      <p:pic>
        <p:nvPicPr>
          <p:cNvPr id="5122" name="Picture 2" descr="Image result for sedimentary compaction 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981200"/>
            <a:ext cx="5791200" cy="434340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60239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1591</TotalTime>
  <Words>588</Words>
  <Application>Microsoft Office PowerPoint</Application>
  <PresentationFormat>On-screen Show (4:3)</PresentationFormat>
  <Paragraphs>42</Paragraphs>
  <Slides>13</Slides>
  <Notes>5</Notes>
  <HiddenSlides>0</HiddenSlides>
  <MMClips>1</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PowerPoint Presentation</vt:lpstr>
      <vt:lpstr>PowerPoint Presentation</vt:lpstr>
      <vt:lpstr>PowerPoint Presentation</vt:lpstr>
      <vt:lpstr>1. Magma</vt:lpstr>
      <vt:lpstr>2. Volcano</vt:lpstr>
      <vt:lpstr>3. Igneous Rock</vt:lpstr>
      <vt:lpstr>4. Sediment</vt:lpstr>
      <vt:lpstr>5. Sedimentary Rock</vt:lpstr>
      <vt:lpstr>6. Metamorphic Rock</vt:lpstr>
      <vt:lpstr>Back to Magma!</vt:lpstr>
      <vt:lpstr>Do not forget the 3 types of rocks!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dc:title>
  <dc:creator>NDOMAB</dc:creator>
  <cp:lastModifiedBy>LocalAdmin</cp:lastModifiedBy>
  <cp:revision>50</cp:revision>
  <dcterms:created xsi:type="dcterms:W3CDTF">2017-10-19T21:09:56Z</dcterms:created>
  <dcterms:modified xsi:type="dcterms:W3CDTF">2017-12-18T17:05:36Z</dcterms:modified>
</cp:coreProperties>
</file>